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Arial Black" panose="020B0A04020102020204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_Rpkqz6apo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PNEY7oWFD9Q" TargetMode="External"/><Relationship Id="rId5" Type="http://schemas.openxmlformats.org/officeDocument/2006/relationships/hyperlink" Target="https://www.youtube.com/watch?v=JNjhav6TaB0" TargetMode="External"/><Relationship Id="rId4" Type="http://schemas.openxmlformats.org/officeDocument/2006/relationships/hyperlink" Target="https://www.youtube.com/watch?v=4YVANYGrwB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4273731" y="3046866"/>
            <a:ext cx="3644537" cy="1110343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571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English VI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9368314" y="5596235"/>
            <a:ext cx="212910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2</a:t>
            </a:r>
            <a:endParaRPr sz="5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 Black"/>
              <a:buNone/>
            </a:pPr>
            <a:r>
              <a:rPr lang="es-MX" sz="4800" b="1">
                <a:latin typeface="Arial Black"/>
                <a:ea typeface="Arial Black"/>
                <a:cs typeface="Arial Black"/>
                <a:sym typeface="Arial Black"/>
              </a:rPr>
              <a:t>Videos you </a:t>
            </a:r>
            <a:r>
              <a:rPr lang="es-MX" sz="4800" b="1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have to watch </a:t>
            </a:r>
            <a:r>
              <a:rPr lang="es-MX" sz="4800" b="1">
                <a:latin typeface="Arial Black"/>
                <a:ea typeface="Arial Black"/>
                <a:cs typeface="Arial Black"/>
                <a:sym typeface="Arial Black"/>
              </a:rPr>
              <a:t>to Reinforce</a:t>
            </a:r>
            <a:endParaRPr sz="48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263434" y="1960562"/>
            <a:ext cx="8906692" cy="477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MX" u="sng" dirty="0">
                <a:solidFill>
                  <a:schemeClr val="hlink"/>
                </a:solidFill>
                <a:hlinkClick r:id="rId3"/>
              </a:rPr>
              <a:t>https://www.youtube.com/watch?v=A_Rpkqz6apo</a:t>
            </a:r>
            <a:r>
              <a:rPr lang="es-MX" dirty="0"/>
              <a:t> (English and </a:t>
            </a:r>
            <a:r>
              <a:rPr lang="es-MX" dirty="0" err="1"/>
              <a:t>Spanish</a:t>
            </a:r>
            <a:r>
              <a:rPr lang="es-MX" dirty="0"/>
              <a:t> </a:t>
            </a:r>
            <a:r>
              <a:rPr lang="es-MX" dirty="0" err="1"/>
              <a:t>explanation</a:t>
            </a:r>
            <a:r>
              <a:rPr lang="es-MX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MX" u="sng" dirty="0">
                <a:solidFill>
                  <a:schemeClr val="hlink"/>
                </a:solidFill>
                <a:hlinkClick r:id="rId4"/>
              </a:rPr>
              <a:t>https://www.youtube.com/watch?v=4YVANYGrwBw</a:t>
            </a:r>
            <a:r>
              <a:rPr lang="es-MX" dirty="0"/>
              <a:t> (English </a:t>
            </a:r>
            <a:r>
              <a:rPr lang="es-MX" dirty="0" err="1"/>
              <a:t>explanation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, </a:t>
            </a:r>
            <a:r>
              <a:rPr lang="es-MX" dirty="0" err="1"/>
              <a:t>very</a:t>
            </a:r>
            <a:r>
              <a:rPr lang="es-MX" dirty="0"/>
              <a:t> </a:t>
            </a:r>
            <a:r>
              <a:rPr lang="es-MX" dirty="0" err="1"/>
              <a:t>detailed</a:t>
            </a:r>
            <a:r>
              <a:rPr lang="es-MX" dirty="0"/>
              <a:t> and </a:t>
            </a:r>
            <a:r>
              <a:rPr lang="es-MX" dirty="0" err="1"/>
              <a:t>many</a:t>
            </a:r>
            <a:r>
              <a:rPr lang="es-MX" dirty="0"/>
              <a:t> </a:t>
            </a:r>
            <a:r>
              <a:rPr lang="es-MX" dirty="0" err="1"/>
              <a:t>examples</a:t>
            </a:r>
            <a:r>
              <a:rPr lang="es-MX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MX" u="sng" dirty="0">
                <a:solidFill>
                  <a:schemeClr val="hlink"/>
                </a:solidFill>
                <a:hlinkClick r:id="rId5"/>
              </a:rPr>
              <a:t>https://www.youtube.com/watch?v=JNjhav6TaB0</a:t>
            </a:r>
            <a:r>
              <a:rPr lang="es-MX" dirty="0"/>
              <a:t> (“Amigos Ingleses” </a:t>
            </a:r>
            <a:r>
              <a:rPr lang="es-MX" dirty="0" err="1"/>
              <a:t>explanation,really</a:t>
            </a:r>
            <a:r>
              <a:rPr lang="es-MX" dirty="0"/>
              <a:t> </a:t>
            </a:r>
            <a:r>
              <a:rPr lang="es-MX" dirty="0" err="1"/>
              <a:t>well</a:t>
            </a:r>
            <a:r>
              <a:rPr lang="es-MX" dirty="0"/>
              <a:t> </a:t>
            </a:r>
            <a:r>
              <a:rPr lang="es-MX" dirty="0" err="1"/>
              <a:t>explained</a:t>
            </a:r>
            <a:r>
              <a:rPr lang="es-MX" dirty="0"/>
              <a:t> English and </a:t>
            </a:r>
            <a:r>
              <a:rPr lang="es-MX" dirty="0" err="1"/>
              <a:t>Spanish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clear</a:t>
            </a:r>
            <a:r>
              <a:rPr lang="es-MX" dirty="0"/>
              <a:t> </a:t>
            </a:r>
            <a:r>
              <a:rPr lang="es-MX" dirty="0" err="1"/>
              <a:t>examples</a:t>
            </a:r>
            <a:r>
              <a:rPr lang="es-MX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MX" u="sng" dirty="0">
                <a:solidFill>
                  <a:schemeClr val="hlink"/>
                </a:solidFill>
                <a:hlinkClick r:id="rId6"/>
              </a:rPr>
              <a:t>https://www.youtube.com/watch?v=PNEY7oWFD9Q</a:t>
            </a:r>
            <a:r>
              <a:rPr lang="es-MX" dirty="0"/>
              <a:t>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61219" y="3546723"/>
            <a:ext cx="3992334" cy="26625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6479177"/>
            <a:ext cx="12192000" cy="37882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640081" y="543310"/>
            <a:ext cx="9091749" cy="174268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s-MX" sz="4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am getting used to </a:t>
            </a:r>
            <a:r>
              <a:rPr lang="es-MX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sleeping early.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2573384" y="4642600"/>
            <a:ext cx="9091749" cy="174268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s-MX" sz="40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am used to </a:t>
            </a:r>
            <a:r>
              <a:rPr lang="es-MX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sleeping early.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0" y="0"/>
            <a:ext cx="235131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1956869" y="0"/>
            <a:ext cx="235131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8366" y="2472146"/>
            <a:ext cx="2677342" cy="200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l="11727" t="42255" r="19056" b="21669"/>
          <a:stretch/>
        </p:blipFill>
        <p:spPr>
          <a:xfrm>
            <a:off x="309489" y="3405345"/>
            <a:ext cx="8137798" cy="318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8902" y="1479479"/>
            <a:ext cx="3273083" cy="537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98474" y="815927"/>
            <a:ext cx="1941341" cy="94253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2181994" y="815926"/>
            <a:ext cx="2432209" cy="942535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Used to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814154" y="815925"/>
            <a:ext cx="1941341" cy="942535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 in gerund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4814153" y="1868657"/>
            <a:ext cx="1941341" cy="942535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noun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1850652" y="1033973"/>
            <a:ext cx="520505" cy="506437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4464990" y="1060935"/>
            <a:ext cx="520505" cy="506437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6636946" y="1053903"/>
            <a:ext cx="520505" cy="506437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7216723" y="1033973"/>
            <a:ext cx="2504052" cy="50643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COMPLEMENT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0" y="0"/>
            <a:ext cx="12192000" cy="22206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l="1" t="63176" r="2439" b="8066"/>
          <a:stretch/>
        </p:blipFill>
        <p:spPr>
          <a:xfrm>
            <a:off x="0" y="928467"/>
            <a:ext cx="12191999" cy="508411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0" y="0"/>
            <a:ext cx="12192000" cy="211015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0" y="6668086"/>
            <a:ext cx="12192000" cy="1899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11507371" y="0"/>
            <a:ext cx="267283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11746523" y="0"/>
            <a:ext cx="445477" cy="6858000"/>
          </a:xfrm>
          <a:prstGeom prst="rect">
            <a:avLst/>
          </a:prstGeom>
          <a:solidFill>
            <a:srgbClr val="7030A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l="66636" t="11726" r="1867" b="26978"/>
          <a:stretch/>
        </p:blipFill>
        <p:spPr>
          <a:xfrm>
            <a:off x="645797" y="183713"/>
            <a:ext cx="4043428" cy="677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l="45106" t="8171" r="28444" b="2128"/>
          <a:stretch/>
        </p:blipFill>
        <p:spPr>
          <a:xfrm>
            <a:off x="6907235" y="14068"/>
            <a:ext cx="2278967" cy="684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l="2360" t="10400" r="82193" b="2936"/>
          <a:stretch/>
        </p:blipFill>
        <p:spPr>
          <a:xfrm>
            <a:off x="5106571" y="57104"/>
            <a:ext cx="1800665" cy="674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 descr="Download Man Presenting Document Scanning - Cartoon Person Pointing Png -  Full Size PNG Image - PNGki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95632" y="2944001"/>
            <a:ext cx="2911739" cy="391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219071" y="-1510"/>
            <a:ext cx="267283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0"/>
            <a:ext cx="228451" cy="6797876"/>
          </a:xfrm>
          <a:prstGeom prst="rect">
            <a:avLst/>
          </a:prstGeom>
          <a:solidFill>
            <a:srgbClr val="7030A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l="-1" r="1375" b="55947"/>
          <a:stretch/>
        </p:blipFill>
        <p:spPr>
          <a:xfrm>
            <a:off x="539931" y="531518"/>
            <a:ext cx="6370320" cy="426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l="33877" t="11555" r="34084" b="28043"/>
          <a:stretch/>
        </p:blipFill>
        <p:spPr>
          <a:xfrm>
            <a:off x="7461068" y="0"/>
            <a:ext cx="4191001" cy="67230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/>
          <p:nvPr/>
        </p:nvSpPr>
        <p:spPr>
          <a:xfrm>
            <a:off x="0" y="0"/>
            <a:ext cx="287383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t="40488" r="619" b="4088"/>
          <a:stretch/>
        </p:blipFill>
        <p:spPr>
          <a:xfrm>
            <a:off x="0" y="950687"/>
            <a:ext cx="12192000" cy="495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0" y="0"/>
            <a:ext cx="12192000" cy="33762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0" y="6485205"/>
            <a:ext cx="12192000" cy="33762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0" y="0"/>
            <a:ext cx="12192000" cy="33762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0" y="6485205"/>
            <a:ext cx="12192000" cy="33762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t="34627" r="-513" b="8020"/>
          <a:stretch/>
        </p:blipFill>
        <p:spPr>
          <a:xfrm>
            <a:off x="1637533" y="337625"/>
            <a:ext cx="8417371" cy="614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0" y="0"/>
            <a:ext cx="12192000" cy="33762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0" y="6485205"/>
            <a:ext cx="12192000" cy="33762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t="34627" r="-513" b="8020"/>
          <a:stretch/>
        </p:blipFill>
        <p:spPr>
          <a:xfrm>
            <a:off x="1637533" y="337625"/>
            <a:ext cx="8417371" cy="614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78</Words>
  <Application>Microsoft Office PowerPoint</Application>
  <PresentationFormat>Panorámica</PresentationFormat>
  <Paragraphs>14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Videos you have to watch to Reinforce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Toshiba</cp:lastModifiedBy>
  <cp:revision>2</cp:revision>
  <dcterms:modified xsi:type="dcterms:W3CDTF">2022-03-08T14:47:09Z</dcterms:modified>
</cp:coreProperties>
</file>